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62" r:id="rId3"/>
    <p:sldId id="260" r:id="rId4"/>
    <p:sldId id="258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0000"/>
    <a:srgbClr val="3E3E3E"/>
    <a:srgbClr val="D1D1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69"/>
    <p:restoredTop sz="94597"/>
  </p:normalViewPr>
  <p:slideViewPr>
    <p:cSldViewPr snapToGrid="0" snapToObjects="1">
      <p:cViewPr varScale="1">
        <p:scale>
          <a:sx n="105" d="100"/>
          <a:sy n="105" d="100"/>
        </p:scale>
        <p:origin x="114" y="4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42" d="100"/>
          <a:sy n="142" d="100"/>
        </p:scale>
        <p:origin x="5216" y="17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C310027-B55F-E77B-819D-4A4E5C288F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FA154E-1487-D856-F4D8-A61E043EAA4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00B3C3-46D6-624F-85A2-74282A6F708B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E47673-3137-D899-D043-41E787EF2E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91736C-0169-8E85-DA59-97E594E8164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94EC57-7F1E-E14E-A95F-323CC44F8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6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5F3E31-9781-B24F-87A9-F98653FBF465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F4F8C-1785-AC43-97F9-C9301BD93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476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1F4F8C-1785-AC43-97F9-C9301BD933C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44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cademicBdlg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459" y="207095"/>
            <a:ext cx="11663082" cy="64536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693989"/>
            <a:ext cx="10363200" cy="1470025"/>
          </a:xfrm>
        </p:spPr>
        <p:txBody>
          <a:bodyPr>
            <a:noAutofit/>
          </a:bodyPr>
          <a:lstStyle>
            <a:lvl1pPr>
              <a:defRPr sz="5400" b="0" i="0" spc="0">
                <a:solidFill>
                  <a:schemeClr val="bg1"/>
                </a:solidFill>
                <a:latin typeface="Oswald Medium" panose="02000603000000000000" pitchFamily="2" charset="77"/>
                <a:ea typeface="Oswald Medium" panose="02000603000000000000" pitchFamily="2" charset="77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235390"/>
            <a:ext cx="8534400" cy="1189892"/>
          </a:xfrm>
        </p:spPr>
        <p:txBody>
          <a:bodyPr>
            <a:normAutofit/>
          </a:bodyPr>
          <a:lstStyle>
            <a:lvl1pPr marL="0" indent="0" algn="ctr">
              <a:buNone/>
              <a:defRPr sz="2400" b="1" i="0" spc="30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</a:p>
          <a:p>
            <a:r>
              <a:rPr lang="en-US" dirty="0"/>
              <a:t>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4CE51-D15A-BB47-9138-751D578D258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B8FF-E84C-EC49-87A9-5C830135652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BF8071-B6F2-ADC6-C49C-1BE304384F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 flipV="1">
            <a:off x="-2967296" y="3299573"/>
            <a:ext cx="6463510" cy="2588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0C7E7D-86D8-A7B1-FD2F-C4958180D6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 flipV="1">
            <a:off x="8695786" y="3289723"/>
            <a:ext cx="6463510" cy="258854"/>
          </a:xfrm>
          <a:prstGeom prst="rect">
            <a:avLst/>
          </a:prstGeom>
        </p:spPr>
      </p:pic>
      <p:pic>
        <p:nvPicPr>
          <p:cNvPr id="12" name="Picture 11" descr="A black and white logo&#10;&#10;Description automatically generated">
            <a:extLst>
              <a:ext uri="{FF2B5EF4-FFF2-40B4-BE49-F238E27FC236}">
                <a16:creationId xmlns:a16="http://schemas.microsoft.com/office/drawing/2014/main" id="{AC80AFCB-0A33-2ED2-8064-58CD936BF43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779261" y="742948"/>
            <a:ext cx="2633477" cy="165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660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45097"/>
            <a:ext cx="7416800" cy="923827"/>
          </a:xfrm>
        </p:spPr>
        <p:txBody>
          <a:bodyPr>
            <a:noAutofit/>
          </a:bodyPr>
          <a:lstStyle>
            <a:lvl1pPr algn="l">
              <a:defRPr sz="2800" b="0" i="0">
                <a:solidFill>
                  <a:schemeClr val="bg1"/>
                </a:solidFill>
                <a:latin typeface="Oswald Medium" panose="02000603000000000000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78844"/>
            <a:ext cx="10972799" cy="4647321"/>
          </a:xfrm>
        </p:spPr>
        <p:txBody>
          <a:bodyPr/>
          <a:lstStyle>
            <a:lvl1pPr marL="0" indent="0">
              <a:buNone/>
              <a:defRPr>
                <a:solidFill>
                  <a:srgbClr val="5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>
                <a:solidFill>
                  <a:srgbClr val="5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buNone/>
              <a:defRPr>
                <a:solidFill>
                  <a:srgbClr val="5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None/>
              <a:defRPr>
                <a:solidFill>
                  <a:srgbClr val="5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None/>
              <a:defRPr>
                <a:solidFill>
                  <a:srgbClr val="5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4CE51-D15A-BB47-9138-751D578D258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B8FF-E84C-EC49-87A9-5C8301356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279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4406902"/>
            <a:ext cx="10363200" cy="1362075"/>
          </a:xfrm>
        </p:spPr>
        <p:txBody>
          <a:bodyPr anchor="t">
            <a:normAutofit/>
          </a:bodyPr>
          <a:lstStyle>
            <a:lvl1pPr algn="l">
              <a:defRPr sz="3600" b="0" i="0" cap="none">
                <a:latin typeface="Oswald Medium" panose="02000603000000000000" pitchFamily="2" charset="77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63084" y="2906713"/>
            <a:ext cx="103632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1600" b="1" i="0" spc="300">
                <a:solidFill>
                  <a:srgbClr val="3E3E3E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4CE51-D15A-BB47-9138-751D578D258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B8FF-E84C-EC49-87A9-5C8301356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691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2294022"/>
            <a:ext cx="5384800" cy="3832143"/>
          </a:xfrm>
        </p:spPr>
        <p:txBody>
          <a:bodyPr/>
          <a:lstStyle>
            <a:lvl1pPr>
              <a:defRPr sz="2200" b="1" i="0" spc="300"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2294022"/>
            <a:ext cx="5384800" cy="3832143"/>
          </a:xfrm>
        </p:spPr>
        <p:txBody>
          <a:bodyPr/>
          <a:lstStyle>
            <a:lvl1pPr>
              <a:defRPr sz="2200" b="1" i="0" spc="300"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4CE51-D15A-BB47-9138-751D578D258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B8FF-E84C-EC49-87A9-5C830135652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F9292DD-02A7-3919-DDAF-09FFBBBF4C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1282318"/>
            <a:ext cx="10972800" cy="89364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9559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282318"/>
            <a:ext cx="10972800" cy="89364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2307098"/>
            <a:ext cx="5386917" cy="639763"/>
          </a:xfrm>
        </p:spPr>
        <p:txBody>
          <a:bodyPr anchor="b">
            <a:normAutofit/>
          </a:bodyPr>
          <a:lstStyle>
            <a:lvl1pPr marL="0" indent="0">
              <a:buNone/>
              <a:defRPr sz="2200" b="1" i="0" spc="300"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946861"/>
            <a:ext cx="5386917" cy="31793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78" y="2307098"/>
            <a:ext cx="5389033" cy="639763"/>
          </a:xfrm>
        </p:spPr>
        <p:txBody>
          <a:bodyPr anchor="b">
            <a:noAutofit/>
          </a:bodyPr>
          <a:lstStyle>
            <a:lvl1pPr marL="0" indent="0">
              <a:buNone/>
              <a:defRPr sz="2000" b="1" i="0" spc="300"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946861"/>
            <a:ext cx="5389033" cy="31793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4CE51-D15A-BB47-9138-751D578D258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B8FF-E84C-EC49-87A9-5C8301356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572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SCwall.psd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938" y="208038"/>
            <a:ext cx="11672125" cy="6441925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060470" y="2093434"/>
            <a:ext cx="10071060" cy="2671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4CE51-D15A-BB47-9138-751D578D258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B8FF-E84C-EC49-87A9-5C830135652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99616" y="2857500"/>
            <a:ext cx="9192768" cy="1143000"/>
          </a:xfrm>
        </p:spPr>
        <p:txBody>
          <a:bodyPr>
            <a:normAutofit/>
          </a:bodyPr>
          <a:lstStyle>
            <a:lvl1pPr>
              <a:defRPr sz="3400" b="0" i="0">
                <a:solidFill>
                  <a:srgbClr val="500000"/>
                </a:solidFill>
                <a:latin typeface="Oswald Medium" panose="02000603000000000000" pitchFamily="2" charset="77"/>
                <a:ea typeface="Oswald Medium" panose="02000603000000000000" pitchFamily="2" charset="77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7321C72-20D3-3F48-DE78-93282C42CD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 flipV="1">
            <a:off x="-2967296" y="3299573"/>
            <a:ext cx="6463510" cy="2588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27AEE4-929C-D189-5DD7-46F12F26E5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 flipV="1">
            <a:off x="8695786" y="3289723"/>
            <a:ext cx="6463510" cy="2588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80DF63-CACC-9297-3920-C7226B6438C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641830" y="1661939"/>
            <a:ext cx="908339" cy="91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426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4CE51-D15A-BB47-9138-751D578D258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B8FF-E84C-EC49-87A9-5C8301356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7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11" y="1285460"/>
            <a:ext cx="4011084" cy="104766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285461"/>
            <a:ext cx="6815667" cy="484070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1" y="2492188"/>
            <a:ext cx="4011084" cy="3633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4CE51-D15A-BB47-9138-751D578D258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B8FF-E84C-EC49-87A9-5C8301356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060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311965"/>
            <a:ext cx="7315200" cy="34156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3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4CE51-D15A-BB47-9138-751D578D258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B8FF-E84C-EC49-87A9-5C8301356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50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196535"/>
            <a:ext cx="10972800" cy="926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53006"/>
            <a:ext cx="10972800" cy="38731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5C4CE51-D15A-BB47-9138-751D578D2580}" type="datetimeFigureOut">
              <a:rPr lang="en-US" smtClean="0"/>
              <a:pPr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88FB8FF-E84C-EC49-87A9-5C83013565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459" y="213662"/>
            <a:ext cx="11663082" cy="92629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7DD9AB-EF41-CE9F-D3EB-9408AAD3CA8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80335" y="701811"/>
            <a:ext cx="113192" cy="5206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C78E8D7-5CC6-0657-05BE-AA8775067F8F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80335" y="152520"/>
            <a:ext cx="113192" cy="52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668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500000"/>
          </a:solidFill>
          <a:latin typeface="Oswald Medium" panose="02000603000000000000" pitchFamily="2" charset="77"/>
          <a:ea typeface="Open Sans" panose="020B0606030504020204" pitchFamily="34" charset="0"/>
          <a:cs typeface="Arial Black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50000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50000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50000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50000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50000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992800"/>
            <a:ext cx="10363200" cy="840547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933930"/>
            <a:ext cx="8534400" cy="2375430"/>
          </a:xfrm>
        </p:spPr>
        <p:txBody>
          <a:bodyPr>
            <a:normAutofit/>
          </a:bodyPr>
          <a:lstStyle/>
          <a:p>
            <a:r>
              <a:rPr lang="en-US" dirty="0"/>
              <a:t>PRESENTER’S NAME</a:t>
            </a:r>
          </a:p>
          <a:p>
            <a:r>
              <a:rPr lang="en-US" dirty="0"/>
              <a:t>FACULTY ADVISOR’S NAME</a:t>
            </a:r>
          </a:p>
          <a:p>
            <a:endParaRPr lang="en-US" dirty="0"/>
          </a:p>
          <a:p>
            <a:r>
              <a:rPr lang="en-US" sz="2000" dirty="0"/>
              <a:t>Acknowledgement of Funding Source(s) (optional)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695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1683D-24DD-9C62-318A-29A430610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43EB2-E064-A6F6-010B-A7AA265DD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711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5680D0-CC17-5F8B-4C06-5E8F847B4A2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4FFCD62-6FD9-8A32-8D00-B6B188E32E7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FD63C4-297E-892F-5D08-C19F950B9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931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025293"/>
            <a:ext cx="10363200" cy="1470025"/>
          </a:xfrm>
        </p:spPr>
        <p:txBody>
          <a:bodyPr/>
          <a:lstStyle/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1714915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51BD82-212F-11A7-8FD0-7870A17B5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2949047"/>
            <a:ext cx="9192768" cy="1389035"/>
          </a:xfrm>
        </p:spPr>
        <p:txBody>
          <a:bodyPr/>
          <a:lstStyle/>
          <a:p>
            <a:r>
              <a:rPr lang="en-US" dirty="0"/>
              <a:t>QUOTE OR ENDING REMARKS HERE</a:t>
            </a:r>
          </a:p>
        </p:txBody>
      </p:sp>
    </p:spTree>
    <p:extLst>
      <p:ext uri="{BB962C8B-B14F-4D97-AF65-F5344CB8AC3E}">
        <p14:creationId xmlns:p14="http://schemas.microsoft.com/office/powerpoint/2010/main" val="10882878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25</Words>
  <Application>Microsoft Office PowerPoint</Application>
  <PresentationFormat>Widescreen</PresentationFormat>
  <Paragraphs>8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Aptos</vt:lpstr>
      <vt:lpstr>Arial</vt:lpstr>
      <vt:lpstr>Calibri</vt:lpstr>
      <vt:lpstr>Open Sans</vt:lpstr>
      <vt:lpstr>Open Sans Extrabold</vt:lpstr>
      <vt:lpstr>Oswald Medium</vt:lpstr>
      <vt:lpstr>Office Theme</vt:lpstr>
      <vt:lpstr>PRESENTATION TITLE</vt:lpstr>
      <vt:lpstr>PowerPoint Presentation</vt:lpstr>
      <vt:lpstr>PowerPoint Presentation</vt:lpstr>
      <vt:lpstr>TRANSITION SLIDE</vt:lpstr>
      <vt:lpstr>QUOTE OR ENDING REMARKS HERE</vt:lpstr>
    </vt:vector>
  </TitlesOfParts>
  <Company>Texas A&amp;M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Larua Root</dc:creator>
  <cp:lastModifiedBy>O'Brien, Sydney</cp:lastModifiedBy>
  <cp:revision>22</cp:revision>
  <dcterms:created xsi:type="dcterms:W3CDTF">2017-04-06T15:59:40Z</dcterms:created>
  <dcterms:modified xsi:type="dcterms:W3CDTF">2024-12-05T21:54:02Z</dcterms:modified>
</cp:coreProperties>
</file>