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8" autoAdjust="0"/>
    <p:restoredTop sz="94660" autoAdjust="0"/>
  </p:normalViewPr>
  <p:slideViewPr>
    <p:cSldViewPr snapToGrid="0">
      <p:cViewPr>
        <p:scale>
          <a:sx n="20" d="100"/>
          <a:sy n="20" d="100"/>
        </p:scale>
        <p:origin x="906" y="35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234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51CABF-94DF-D372-A433-8E9FBA2A72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DAC2F-AD5E-0DE8-4532-73CC820F20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1EEDA-514E-4410-9B4E-CACE7FD7DB46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ADEEE-6F1C-1B1C-97FF-36D38363BC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D06C13-DB45-2C68-DC39-2BEDA6EA56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4EA84-2F01-4742-BD29-FE46A50D4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97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B8B73-4266-4CA9-9C46-5583B67620C0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1E66B-FFB2-444D-B91C-93F6EED5B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23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31E66B-FFB2-444D-B91C-93F6EED5B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0671197" y="242362"/>
            <a:ext cx="22548805" cy="32918400"/>
          </a:xfrm>
          <a:prstGeom prst="rect">
            <a:avLst/>
          </a:prstGeom>
          <a:solidFill>
            <a:srgbClr val="5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584960" y="2393311"/>
            <a:ext cx="20721278" cy="14595277"/>
          </a:xfrm>
        </p:spPr>
        <p:txBody>
          <a:bodyPr anchor="t">
            <a:normAutofit/>
          </a:bodyPr>
          <a:lstStyle>
            <a:lvl1pPr algn="l">
              <a:defRPr sz="11500" b="0" baseline="0">
                <a:solidFill>
                  <a:schemeClr val="bg1"/>
                </a:solidFill>
                <a:latin typeface="Montserrat Light" panose="00000400000000000000" pitchFamily="2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main finding text. This is the main takeaway from your research. It should be simplified to one or two sentences.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37882" y="574510"/>
            <a:ext cx="9219551" cy="3147594"/>
          </a:xfrm>
        </p:spPr>
        <p:txBody>
          <a:bodyPr>
            <a:normAutofit/>
          </a:bodyPr>
          <a:lstStyle>
            <a:lvl1pPr marL="0" indent="0">
              <a:buNone/>
              <a:defRPr sz="8500" b="1" i="0">
                <a:latin typeface="Libre Baskerville" panose="02000000000000000000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37881" y="4525190"/>
            <a:ext cx="9219551" cy="1578766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Add Author Name(s)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21237" y="7967458"/>
            <a:ext cx="9232707" cy="6534545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add introduction: Who cares? Explain why your research matters in the fastest, most brutal way possible.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7A4786-FCEA-498A-9472-B2088566B3B4}"/>
              </a:ext>
            </a:extLst>
          </p:cNvPr>
          <p:cNvSpPr txBox="1"/>
          <p:nvPr userDrawn="1"/>
        </p:nvSpPr>
        <p:spPr>
          <a:xfrm>
            <a:off x="402678" y="6813348"/>
            <a:ext cx="7793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0" dirty="0">
                <a:latin typeface="Libre Baskerville" panose="02000000000000000000" pitchFamily="2" charset="0"/>
              </a:rPr>
              <a:t>INTRODUCTION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8D99BF9-B623-423A-AE2D-EBEA96FF1F56}"/>
              </a:ext>
            </a:extLst>
          </p:cNvPr>
          <p:cNvSpPr txBox="1"/>
          <p:nvPr userDrawn="1"/>
        </p:nvSpPr>
        <p:spPr>
          <a:xfrm>
            <a:off x="296360" y="23390374"/>
            <a:ext cx="9682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0" dirty="0">
                <a:latin typeface="Libre Baskerville" panose="02000000000000000000" pitchFamily="2" charset="0"/>
              </a:rPr>
              <a:t>OUTCOMES &amp; DISCUSSION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32706EA-C719-4350-BCF3-6A45F0E0B379}"/>
              </a:ext>
            </a:extLst>
          </p:cNvPr>
          <p:cNvSpPr txBox="1"/>
          <p:nvPr userDrawn="1"/>
        </p:nvSpPr>
        <p:spPr>
          <a:xfrm>
            <a:off x="402678" y="15305090"/>
            <a:ext cx="6229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0" dirty="0"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1B22052D-E05C-4702-B03E-B5AB73EAB01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24722" y="24520587"/>
            <a:ext cx="9232707" cy="7574560"/>
          </a:xfrm>
        </p:spPr>
        <p:txBody>
          <a:bodyPr>
            <a:noAutofit/>
          </a:bodyPr>
          <a:lstStyle>
            <a:lvl1pPr marL="0" indent="0">
              <a:buNone/>
              <a:defRPr sz="40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add outcome(s) and discussion: Bullet point your essential outcome(s) only. Briefly discuss the outcome(s). 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0398316-7E2D-49C7-B6DC-2D7665EF7EC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21238" y="16459200"/>
            <a:ext cx="9232707" cy="6164905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add theoretical frame(s): How did you define your research question? What lens did you use? What approach did you take to analyze it? </a:t>
            </a:r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38A583CA-74B8-44FD-93F5-8F4A4EEFA9A6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33706710" y="2104550"/>
            <a:ext cx="9646605" cy="6815297"/>
          </a:xfrm>
        </p:spPr>
        <p:txBody>
          <a:bodyPr>
            <a:noAutofit/>
          </a:bodyPr>
          <a:lstStyle>
            <a:lvl1pPr marL="0" indent="0">
              <a:buNone/>
              <a:defRPr sz="5400">
                <a:latin typeface="Montserrat Light" panose="00000400000000000000" pitchFamily="2" charset="0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extra information, graphs, figures, images, etc. to this section.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E8450CDF-ED98-4BF3-B328-B3F6FAE1360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3723359" y="9337543"/>
            <a:ext cx="9646604" cy="839936"/>
          </a:xfrm>
        </p:spPr>
        <p:txBody>
          <a:bodyPr>
            <a:noAutofit/>
          </a:bodyPr>
          <a:lstStyle>
            <a:lvl1pPr marL="0" indent="0">
              <a:buNone/>
              <a:defRPr sz="4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edit caption.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641B8526-6EAB-4C12-AF76-A49DB13B5957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33706710" y="10841348"/>
            <a:ext cx="9646605" cy="6815137"/>
          </a:xfrm>
        </p:spPr>
        <p:txBody>
          <a:bodyPr>
            <a:normAutofit/>
          </a:bodyPr>
          <a:lstStyle>
            <a:lvl1pPr marL="0" indent="0">
              <a:buNone/>
              <a:defRPr sz="5400">
                <a:latin typeface="Montserrat Light" panose="00000400000000000000" pitchFamily="2" charset="0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extra information, graphs, figures, images, etc. to this section.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A3BEB3E-65F5-4BAC-8488-12D3CA70BCB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3723356" y="18231663"/>
            <a:ext cx="9646605" cy="1272437"/>
          </a:xfrm>
        </p:spPr>
        <p:txBody>
          <a:bodyPr>
            <a:normAutofit/>
          </a:bodyPr>
          <a:lstStyle>
            <a:lvl1pPr marL="0" indent="0">
              <a:buNone/>
              <a:defRPr sz="4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edit caption.</a:t>
            </a:r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1BF8868A-0CD3-4FF8-B225-255E2D697166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33706710" y="20183565"/>
            <a:ext cx="9659767" cy="6815296"/>
          </a:xfrm>
        </p:spPr>
        <p:txBody>
          <a:bodyPr>
            <a:normAutofit/>
          </a:bodyPr>
          <a:lstStyle>
            <a:lvl1pPr marL="0" indent="0">
              <a:buNone/>
              <a:defRPr sz="5400">
                <a:latin typeface="Montserrat Light" panose="00000400000000000000" pitchFamily="2" charset="0"/>
              </a:defRPr>
            </a:lvl1pPr>
          </a:lstStyle>
          <a:p>
            <a:pPr marL="0" marR="0" lvl="0" indent="0" algn="l" defTabSz="4389120" rtl="0" eaLnBrk="1" fontAlgn="auto" latinLnBrk="0" hangingPunct="1">
              <a:lnSpc>
                <a:spcPct val="90000"/>
              </a:lnSpc>
              <a:spcBef>
                <a:spcPts val="4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add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extra information, graphs, figures, images, etc. to this section.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F1616A15-6258-43BC-87CE-BDEE704A44E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3706710" y="27480123"/>
            <a:ext cx="9659767" cy="1221080"/>
          </a:xfrm>
        </p:spPr>
        <p:txBody>
          <a:bodyPr>
            <a:normAutofit/>
          </a:bodyPr>
          <a:lstStyle>
            <a:lvl1pPr marL="0" indent="0">
              <a:buNone/>
              <a:defRPr sz="4000" i="1">
                <a:latin typeface="Montserrat Light" panose="00000400000000000000" pitchFamily="2" charset="0"/>
              </a:defRPr>
            </a:lvl1pPr>
          </a:lstStyle>
          <a:p>
            <a:pPr lvl="0"/>
            <a:r>
              <a:rPr lang="en-US" dirty="0"/>
              <a:t>Click to edit caption</a:t>
            </a:r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33009504-CD83-448B-997E-924A9F88C118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11584961" y="26998861"/>
            <a:ext cx="5777484" cy="5228710"/>
          </a:xfrm>
        </p:spPr>
        <p:txBody>
          <a:bodyPr>
            <a:noAutofit/>
          </a:bodyPr>
          <a:lstStyle>
            <a:lvl1pPr marL="0" indent="0" algn="ctr">
              <a:buNone/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QR CODE</a:t>
            </a:r>
          </a:p>
        </p:txBody>
      </p:sp>
      <p:pic>
        <p:nvPicPr>
          <p:cNvPr id="15" name="Picture 1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8134A2CD-A023-82F2-6D7C-63C44DE10A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5841" y="30308413"/>
            <a:ext cx="8333014" cy="178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47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477162-33A2-9FFC-17A8-61C5F456B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838" y="30510163"/>
            <a:ext cx="987583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A30A-9790-42C3-8605-74C59E74296C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87615BC-C12F-B789-16A9-066C5FC9AC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7525" y="30510163"/>
            <a:ext cx="987583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60525-D198-417E-80CC-B697987BF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7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D32DF3-4450-48CB-A933-3FEC4D590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4960" y="2178448"/>
            <a:ext cx="20755923" cy="16666998"/>
          </a:xfrm>
        </p:spPr>
        <p:txBody>
          <a:bodyPr>
            <a:normAutofit/>
          </a:bodyPr>
          <a:lstStyle/>
          <a:p>
            <a:endParaRPr lang="en-US" sz="11000" dirty="0">
              <a:latin typeface="Montserrat Light" panose="00000400000000000000" pitchFamily="2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C18AFD-75A8-4268-A3B8-3508DD3094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4EEEF92-384C-44A9-AC53-93F385ABB11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70AAC77-70B0-42B6-ABD7-0E297E5EA3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519F703-6179-48AE-8507-F6A05D53FA8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7776C68-5262-42AC-AE4C-73E517FC63A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2A23A2-0CC8-41E4-B4C1-C6CF306B07F4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9846468-805E-4BCF-8166-F0635C63FCC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1FAE9E-8B98-430B-8528-64C3C5C2D6C3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CE0B0EE-16BB-4E41-9861-971BF31B541E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51B2003-6FB2-4CA2-B86F-909038A45161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75409AC-59A7-4495-AF7D-223C1966F96F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B192EFE-2A6D-4B53-A4FE-CACDEA56483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11584962" y="26998861"/>
            <a:ext cx="5692386" cy="522871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9">
            <a:extLst>
              <a:ext uri="{FF2B5EF4-FFF2-40B4-BE49-F238E27FC236}">
                <a16:creationId xmlns:a16="http://schemas.microsoft.com/office/drawing/2014/main" id="{78B5D5A4-9C87-064F-67E5-ABC52557EDFA}"/>
              </a:ext>
            </a:extLst>
          </p:cNvPr>
          <p:cNvSpPr txBox="1">
            <a:spLocks/>
          </p:cNvSpPr>
          <p:nvPr/>
        </p:nvSpPr>
        <p:spPr>
          <a:xfrm>
            <a:off x="18006696" y="29826360"/>
            <a:ext cx="9314980" cy="240121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4000" kern="1200">
                <a:solidFill>
                  <a:schemeClr val="tx1"/>
                </a:solidFill>
                <a:latin typeface="Montserrat Light" panose="00000400000000000000" pitchFamily="2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cs typeface="Arial" panose="020B0604020202020204" pitchFamily="34" charset="0"/>
              </a:rPr>
              <a:t>Include a QR code to scan to download additional materials and/or references.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088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URS_Presentation_Template_Second.potx" id="{E56D3E86-9C2F-43E8-B3F0-BAB3A9AF77E3}" vid="{9A13853D-2649-4DEF-B0E2-7C8BDE82BD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URS_Presentation_Template_Condensed</Template>
  <TotalTime>84</TotalTime>
  <Words>16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O'Brien, Sydney</dc:creator>
  <cp:lastModifiedBy>O'Brien, Sydney</cp:lastModifiedBy>
  <cp:revision>7</cp:revision>
  <dcterms:created xsi:type="dcterms:W3CDTF">2025-01-09T18:04:18Z</dcterms:created>
  <dcterms:modified xsi:type="dcterms:W3CDTF">2025-01-09T19:28:21Z</dcterms:modified>
</cp:coreProperties>
</file>