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7" autoAdjust="0"/>
    <p:restoredTop sz="94660"/>
  </p:normalViewPr>
  <p:slideViewPr>
    <p:cSldViewPr snapToGrid="0">
      <p:cViewPr varScale="1">
        <p:scale>
          <a:sx n="23" d="100"/>
          <a:sy n="23" d="100"/>
        </p:scale>
        <p:origin x="6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qr-code-generator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30135444" y="27625173"/>
            <a:ext cx="13755756" cy="2027237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30135444" y="22758313"/>
            <a:ext cx="13755756" cy="2027237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30135444" y="14713130"/>
            <a:ext cx="13755756" cy="2027237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30132340" y="7616050"/>
            <a:ext cx="13755756" cy="2027237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0" y="24345257"/>
            <a:ext cx="13755756" cy="2027237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6232159"/>
            <a:ext cx="13755756" cy="2027237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-3104" y="7616050"/>
            <a:ext cx="13755756" cy="2027237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52651" y="795461"/>
            <a:ext cx="29041268" cy="3339218"/>
          </a:xfrm>
        </p:spPr>
        <p:txBody>
          <a:bodyPr anchor="ctr">
            <a:normAutofit/>
          </a:bodyPr>
          <a:lstStyle>
            <a:lvl1pPr algn="r">
              <a:defRPr sz="16700" b="1" baseline="0">
                <a:latin typeface="Libre Baskerville" panose="02000000000000000000" pitchFamily="2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52650" y="4674578"/>
            <a:ext cx="29056197" cy="2202504"/>
          </a:xfrm>
        </p:spPr>
        <p:txBody>
          <a:bodyPr anchor="ctr">
            <a:noAutofit/>
          </a:bodyPr>
          <a:lstStyle>
            <a:lvl1pPr marL="0" indent="0" algn="r">
              <a:buNone/>
              <a:defRPr sz="7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r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0"/>
                <a:ea typeface="+mn-ea"/>
                <a:cs typeface="+mn-cs"/>
              </a:rPr>
              <a:t>Add Author Name(s)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616050"/>
            <a:ext cx="13755756" cy="202723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800" b="1" baseline="0">
                <a:solidFill>
                  <a:schemeClr val="bg1"/>
                </a:solidFill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BACKGROUND (add all heading titles)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6266871"/>
            <a:ext cx="13755756" cy="2027237"/>
          </a:xfrm>
        </p:spPr>
        <p:txBody>
          <a:bodyPr anchor="ctr">
            <a:noAutofit/>
          </a:bodyPr>
          <a:lstStyle>
            <a:lvl1pPr marL="0" indent="0" algn="ctr">
              <a:buNone/>
              <a:defRPr sz="6800" b="1" baseline="0">
                <a:solidFill>
                  <a:schemeClr val="bg1"/>
                </a:solidFill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RESEARCH QUESTIONS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4379326"/>
            <a:ext cx="13755756" cy="20272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800" b="1" baseline="0">
                <a:solidFill>
                  <a:schemeClr val="bg1"/>
                </a:solidFill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MATERIALS &amp; METHODS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30135444" y="7616049"/>
            <a:ext cx="13755756" cy="20272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800" b="1" baseline="0">
                <a:solidFill>
                  <a:schemeClr val="bg1"/>
                </a:solidFill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RESULTS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0135444" y="14713130"/>
            <a:ext cx="13755756" cy="2027237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="1" baseline="0">
                <a:solidFill>
                  <a:schemeClr val="bg1"/>
                </a:solidFill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DISCUSSION &amp; CONCLUSION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0135444" y="22758313"/>
            <a:ext cx="13755756" cy="2027237"/>
          </a:xfrm>
        </p:spPr>
        <p:txBody>
          <a:bodyPr anchor="ctr">
            <a:noAutofit/>
          </a:bodyPr>
          <a:lstStyle>
            <a:lvl1pPr marL="0" indent="0" algn="ctr">
              <a:buNone/>
              <a:defRPr sz="6600" b="1" baseline="0">
                <a:solidFill>
                  <a:schemeClr val="bg1"/>
                </a:solidFill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ACKNOWLEDGEMENTS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135444" y="27625174"/>
            <a:ext cx="13755756" cy="20272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600" b="1" baseline="0">
                <a:solidFill>
                  <a:schemeClr val="bg1"/>
                </a:solidFill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 hasCustomPrompt="1"/>
          </p:nvPr>
        </p:nvSpPr>
        <p:spPr>
          <a:xfrm>
            <a:off x="209551" y="9817874"/>
            <a:ext cx="13324436" cy="6167847"/>
          </a:xfrm>
        </p:spPr>
        <p:txBody>
          <a:bodyPr>
            <a:normAutofit/>
          </a:bodyPr>
          <a:lstStyle>
            <a:lvl1pPr marL="0" indent="0">
              <a:buNone/>
              <a:defRPr sz="4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Provide background and context for your research. Briefly introduce your audience to the topic. Discuss other scholarly work on the topic if it makes a case for the necessity of your research or if it explains how your research contributes to existing knowledge. </a:t>
            </a:r>
          </a:p>
        </p:txBody>
      </p:sp>
      <p:sp>
        <p:nvSpPr>
          <p:cNvPr id="29" name="Text Placeholder 27"/>
          <p:cNvSpPr>
            <a:spLocks noGrp="1"/>
          </p:cNvSpPr>
          <p:nvPr>
            <p:ph type="body" sz="quarter" idx="19" hasCustomPrompt="1"/>
          </p:nvPr>
        </p:nvSpPr>
        <p:spPr>
          <a:xfrm>
            <a:off x="209552" y="18473568"/>
            <a:ext cx="13324436" cy="5625252"/>
          </a:xfrm>
        </p:spPr>
        <p:txBody>
          <a:bodyPr>
            <a:normAutofit/>
          </a:bodyPr>
          <a:lstStyle>
            <a:lvl1pPr marL="0" indent="0">
              <a:buNone/>
              <a:defRPr sz="4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Provide a clear statement of the problem(s) you are trying to solve or issue(s) you investigated. </a:t>
            </a:r>
          </a:p>
        </p:txBody>
      </p:sp>
      <p:sp>
        <p:nvSpPr>
          <p:cNvPr id="30" name="Text Placeholder 27"/>
          <p:cNvSpPr>
            <a:spLocks noGrp="1"/>
          </p:cNvSpPr>
          <p:nvPr>
            <p:ph type="body" sz="quarter" idx="20" hasCustomPrompt="1"/>
          </p:nvPr>
        </p:nvSpPr>
        <p:spPr>
          <a:xfrm>
            <a:off x="209552" y="26635654"/>
            <a:ext cx="13324435" cy="5986773"/>
          </a:xfrm>
        </p:spPr>
        <p:txBody>
          <a:bodyPr>
            <a:normAutofit/>
          </a:bodyPr>
          <a:lstStyle>
            <a:lvl1pPr marL="0" indent="0">
              <a:buNone/>
              <a:defRPr sz="4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Discuss the methods and materials you used to investigate your research question. </a:t>
            </a:r>
          </a:p>
        </p:txBody>
      </p:sp>
      <p:sp>
        <p:nvSpPr>
          <p:cNvPr id="31" name="Text Placeholder 27"/>
          <p:cNvSpPr>
            <a:spLocks noGrp="1"/>
          </p:cNvSpPr>
          <p:nvPr>
            <p:ph type="body" sz="quarter" idx="21" hasCustomPrompt="1"/>
          </p:nvPr>
        </p:nvSpPr>
        <p:spPr>
          <a:xfrm>
            <a:off x="30357213" y="9817875"/>
            <a:ext cx="13324436" cy="4676614"/>
          </a:xfrm>
        </p:spPr>
        <p:txBody>
          <a:bodyPr>
            <a:normAutofit/>
          </a:bodyPr>
          <a:lstStyle>
            <a:lvl1pPr marL="0" indent="0">
              <a:buNone/>
              <a:defRPr sz="4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Discuss and analyze the outcome(s) of your research. Explain your findings in accessible terms. If your research is in progress, report your preliminary results, findings, or trends. </a:t>
            </a:r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22" hasCustomPrompt="1"/>
          </p:nvPr>
        </p:nvSpPr>
        <p:spPr>
          <a:xfrm>
            <a:off x="30357212" y="16914420"/>
            <a:ext cx="13324436" cy="5625252"/>
          </a:xfrm>
        </p:spPr>
        <p:txBody>
          <a:bodyPr>
            <a:normAutofit/>
          </a:bodyPr>
          <a:lstStyle>
            <a:lvl1pPr marL="0" indent="0">
              <a:buNone/>
              <a:defRPr sz="48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Explain the broader implications of your findings. Think about potential long-term significant or impact of your work. Make it relevant to your audience. You can also address future directions, offering unanswered questions for future research. </a:t>
            </a:r>
          </a:p>
        </p:txBody>
      </p:sp>
      <p:sp>
        <p:nvSpPr>
          <p:cNvPr id="33" name="Text Placeholder 27"/>
          <p:cNvSpPr>
            <a:spLocks noGrp="1"/>
          </p:cNvSpPr>
          <p:nvPr>
            <p:ph type="body" sz="quarter" idx="23" hasCustomPrompt="1"/>
          </p:nvPr>
        </p:nvSpPr>
        <p:spPr>
          <a:xfrm>
            <a:off x="30357212" y="25004191"/>
            <a:ext cx="13324436" cy="2446929"/>
          </a:xfrm>
        </p:spPr>
        <p:txBody>
          <a:bodyPr>
            <a:normAutofit/>
          </a:bodyPr>
          <a:lstStyle>
            <a:lvl1pPr marL="0" indent="0">
              <a:buNone/>
              <a:defRPr sz="44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Briefly thank those who provided guidance, support, or funding for your research. </a:t>
            </a:r>
          </a:p>
        </p:txBody>
      </p:sp>
      <p:sp>
        <p:nvSpPr>
          <p:cNvPr id="34" name="Text Placeholder 27"/>
          <p:cNvSpPr>
            <a:spLocks noGrp="1"/>
          </p:cNvSpPr>
          <p:nvPr>
            <p:ph type="body" sz="quarter" idx="24" hasCustomPrompt="1"/>
          </p:nvPr>
        </p:nvSpPr>
        <p:spPr>
          <a:xfrm>
            <a:off x="30357212" y="29826463"/>
            <a:ext cx="13324436" cy="2795964"/>
          </a:xfrm>
        </p:spPr>
        <p:txBody>
          <a:bodyPr>
            <a:normAutofit/>
          </a:bodyPr>
          <a:lstStyle>
            <a:lvl1pPr marL="0" indent="0">
              <a:buNone/>
              <a:defRPr sz="4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Include citations for any sources you used on your poster, including visuals. 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5"/>
          </p:nvPr>
        </p:nvSpPr>
        <p:spPr>
          <a:xfrm>
            <a:off x="14420850" y="7892860"/>
            <a:ext cx="15049500" cy="9286004"/>
          </a:xfrm>
        </p:spPr>
        <p:txBody>
          <a:bodyPr anchor="t">
            <a:normAutofit/>
          </a:bodyPr>
          <a:lstStyle>
            <a:lvl1pPr marL="0" indent="0" algn="ctr">
              <a:spcBef>
                <a:spcPts val="5400"/>
              </a:spcBef>
              <a:spcAft>
                <a:spcPts val="1200"/>
              </a:spcAft>
              <a:buNone/>
              <a:defRPr sz="8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  <a:p>
            <a:r>
              <a:rPr lang="en-US" dirty="0"/>
              <a:t>Click to add figure/image</a:t>
            </a:r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6" hasCustomPrompt="1"/>
          </p:nvPr>
        </p:nvSpPr>
        <p:spPr>
          <a:xfrm>
            <a:off x="14458950" y="17399006"/>
            <a:ext cx="14973300" cy="1181100"/>
          </a:xfrm>
        </p:spPr>
        <p:txBody>
          <a:bodyPr>
            <a:noAutofit/>
          </a:bodyPr>
          <a:lstStyle>
            <a:lvl1pPr marL="0" indent="0">
              <a:buNone/>
              <a:defRPr sz="4800" i="1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caption.</a:t>
            </a:r>
          </a:p>
        </p:txBody>
      </p:sp>
      <p:sp>
        <p:nvSpPr>
          <p:cNvPr id="39" name="Picture Placeholder 35"/>
          <p:cNvSpPr>
            <a:spLocks noGrp="1"/>
          </p:cNvSpPr>
          <p:nvPr>
            <p:ph type="pic" sz="quarter" idx="27"/>
          </p:nvPr>
        </p:nvSpPr>
        <p:spPr>
          <a:xfrm>
            <a:off x="14420850" y="19277331"/>
            <a:ext cx="15049500" cy="11633200"/>
          </a:xfrm>
        </p:spPr>
        <p:txBody>
          <a:bodyPr>
            <a:normAutofit/>
          </a:bodyPr>
          <a:lstStyle>
            <a:lvl1pPr marL="0" indent="0" algn="ctr">
              <a:buNone/>
              <a:defRPr sz="80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  <a:p>
            <a:r>
              <a:rPr lang="en-US" dirty="0"/>
              <a:t>Click to add figure/image</a:t>
            </a:r>
          </a:p>
        </p:txBody>
      </p:sp>
      <p:sp>
        <p:nvSpPr>
          <p:cNvPr id="40" name="Text Placeholder 37"/>
          <p:cNvSpPr>
            <a:spLocks noGrp="1"/>
          </p:cNvSpPr>
          <p:nvPr>
            <p:ph type="body" sz="quarter" idx="28" hasCustomPrompt="1"/>
          </p:nvPr>
        </p:nvSpPr>
        <p:spPr>
          <a:xfrm>
            <a:off x="14458950" y="31130673"/>
            <a:ext cx="14973300" cy="1181100"/>
          </a:xfrm>
        </p:spPr>
        <p:txBody>
          <a:bodyPr>
            <a:noAutofit/>
          </a:bodyPr>
          <a:lstStyle>
            <a:lvl1pPr marL="0" indent="0">
              <a:buNone/>
              <a:defRPr sz="4800" b="0" i="1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caption. TIP: Create QR codes for free at </a:t>
            </a:r>
            <a:r>
              <a:rPr lang="en-US" dirty="0">
                <a:hlinkClick r:id="rId2"/>
              </a:rPr>
              <a:t>https://www.qr-code-generator.com/</a:t>
            </a:r>
            <a:endParaRPr lang="en-US" dirty="0"/>
          </a:p>
        </p:txBody>
      </p:sp>
      <p:pic>
        <p:nvPicPr>
          <p:cNvPr id="5" name="Picture 4" descr="A screen shot of a logo&#10;&#10;Description automatically generated">
            <a:extLst>
              <a:ext uri="{FF2B5EF4-FFF2-40B4-BE49-F238E27FC236}">
                <a16:creationId xmlns:a16="http://schemas.microsoft.com/office/drawing/2014/main" id="{729A671B-D530-5BBC-1A96-9C40C83B44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137" y="1032214"/>
            <a:ext cx="9260404" cy="570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29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C2E0-3531-46CD-859F-0238EE53376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805D-5E48-43A4-9460-846DEA4C0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0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752651" y="4604565"/>
            <a:ext cx="29041268" cy="2202504"/>
          </a:xfrm>
        </p:spPr>
        <p:txBody>
          <a:bodyPr/>
          <a:lstStyle/>
          <a:p>
            <a:endParaRPr lang="en-US" sz="7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0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_URS_Presentation_Template_First.potx" id="{CDD55753-7FFD-446C-A469-C4D40B0B5F97}" vid="{D7527D2E-83F4-4EF2-B599-CEAB8CE7989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141cdbf-c3e6-40df-8a94-1c2f5cd77d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ED4181E430A444A29127E015E682B6" ma:contentTypeVersion="16" ma:contentTypeDescription="Create a new document." ma:contentTypeScope="" ma:versionID="0111aa2a3ad5eba260603efe2d5b32cf">
  <xsd:schema xmlns:xsd="http://www.w3.org/2001/XMLSchema" xmlns:xs="http://www.w3.org/2001/XMLSchema" xmlns:p="http://schemas.microsoft.com/office/2006/metadata/properties" xmlns:ns3="d141cdbf-c3e6-40df-8a94-1c2f5cd77d1c" xmlns:ns4="e3877959-b925-4038-8cd2-cec95662a239" targetNamespace="http://schemas.microsoft.com/office/2006/metadata/properties" ma:root="true" ma:fieldsID="3a346b5c0994dba488da4c5f5308f3a5" ns3:_="" ns4:_="">
    <xsd:import namespace="d141cdbf-c3e6-40df-8a94-1c2f5cd77d1c"/>
    <xsd:import namespace="e3877959-b925-4038-8cd2-cec95662a2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1cdbf-c3e6-40df-8a94-1c2f5cd77d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877959-b925-4038-8cd2-cec95662a23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14EFA8-672B-4F82-AB76-8FCAB2B6E6AD}">
  <ds:schemaRefs>
    <ds:schemaRef ds:uri="http://purl.org/dc/terms/"/>
    <ds:schemaRef ds:uri="http://purl.org/dc/elements/1.1/"/>
    <ds:schemaRef ds:uri="http://schemas.microsoft.com/office/2006/documentManagement/types"/>
    <ds:schemaRef ds:uri="d141cdbf-c3e6-40df-8a94-1c2f5cd77d1c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3877959-b925-4038-8cd2-cec95662a239"/>
  </ds:schemaRefs>
</ds:datastoreItem>
</file>

<file path=customXml/itemProps2.xml><?xml version="1.0" encoding="utf-8"?>
<ds:datastoreItem xmlns:ds="http://schemas.openxmlformats.org/officeDocument/2006/customXml" ds:itemID="{E61846E2-F39A-4143-BEA1-7FAB6C563C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A3B858-AE8A-4E91-83C1-6794831B7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41cdbf-c3e6-40df-8a94-1c2f5cd77d1c"/>
    <ds:schemaRef ds:uri="e3877959-b925-4038-8cd2-cec95662a2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URS_Presentation_Template_Traditional</Template>
  <TotalTime>108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Libre Baskerville</vt:lpstr>
      <vt:lpstr>Montserrat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O'Brien, Sydney</dc:creator>
  <cp:lastModifiedBy>O'Brien, Sydney</cp:lastModifiedBy>
  <cp:revision>5</cp:revision>
  <dcterms:created xsi:type="dcterms:W3CDTF">2025-01-09T19:30:00Z</dcterms:created>
  <dcterms:modified xsi:type="dcterms:W3CDTF">2025-01-09T21:20:31Z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0x01010065ED4181E430A444A29127E015E682B6</vt:lpwstr>
  </property>
</Properties>
</file>